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7" r:id="rId5"/>
    <p:sldId id="260" r:id="rId6"/>
    <p:sldId id="265" r:id="rId7"/>
    <p:sldId id="266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204864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Беседа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, как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метод 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педагогического исследования.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 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" y="-171400"/>
            <a:ext cx="1889689" cy="25195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16016" y="530120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/>
              <a:t>Подготовила:</a:t>
            </a:r>
          </a:p>
          <a:p>
            <a:pPr algn="r"/>
            <a:r>
              <a:rPr lang="ru-RU" dirty="0" err="1"/>
              <a:t>Мартенс</a:t>
            </a:r>
            <a:r>
              <a:rPr lang="ru-RU" dirty="0"/>
              <a:t> Т.Н., </a:t>
            </a:r>
          </a:p>
          <a:p>
            <a:pPr algn="r"/>
            <a:r>
              <a:rPr lang="ru-RU" dirty="0"/>
              <a:t>методист МБУ ДО - ЦДТ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629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5416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03648" y="2060848"/>
            <a:ext cx="71287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Беседа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это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вопросно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– ответный метод активного взаимодействия педагога и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обучающихся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, применяющийся на всех этапах </a:t>
            </a:r>
            <a:r>
              <a:rPr lang="ru-RU" sz="2800" dirty="0" err="1">
                <a:solidFill>
                  <a:srgbClr val="000000"/>
                </a:solidFill>
                <a:latin typeface="Times New Roman"/>
                <a:ea typeface="Times New Roman"/>
              </a:rPr>
              <a:t>учебно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 – воспитательного процесса: для сообщения новых знаний, для закрепления, повторения, проверки и оценки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знаний. </a:t>
            </a:r>
          </a:p>
        </p:txBody>
      </p:sp>
    </p:spTree>
    <p:extLst>
      <p:ext uri="{BB962C8B-B14F-4D97-AF65-F5344CB8AC3E}">
        <p14:creationId xmlns:p14="http://schemas.microsoft.com/office/powerpoint/2010/main" val="347792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5565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4844" y="1474921"/>
            <a:ext cx="8225322" cy="518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Типы </a:t>
            </a: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бесед</a:t>
            </a:r>
          </a:p>
          <a:p>
            <a:pPr marL="457200" lvl="0" indent="-457200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7200" algn="l"/>
              </a:tabLst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вводные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или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организующие;</a:t>
            </a:r>
          </a:p>
          <a:p>
            <a:pPr marL="457200" lvl="0" indent="-457200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7200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беседа-сообщение </a:t>
            </a:r>
            <a:r>
              <a:rPr lang="ru-RU" sz="3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(объяснительная)  бывает: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катехизической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эвристической </a:t>
            </a:r>
            <a:endParaRPr lang="ru-RU" sz="3200" i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синтезирующие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или закрепляющие; 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контрольно-коррекционные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571500" lvl="0" indent="-571500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7200" algn="l"/>
              </a:tabLst>
            </a:pPr>
            <a:endParaRPr lang="ru-RU" sz="3600" b="1" dirty="0">
              <a:solidFill>
                <a:schemeClr val="accent2">
                  <a:lumMod val="75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539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5565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89689" y="1484784"/>
            <a:ext cx="691955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Беседы 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по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 назначению:</a:t>
            </a:r>
          </a:p>
          <a:p>
            <a:endParaRPr lang="ru-RU" sz="4000" b="1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Calibri"/>
            </a:endParaRPr>
          </a:p>
          <a:p>
            <a:pPr marL="571500" indent="-571500">
              <a:buFontTx/>
              <a:buChar char="-"/>
            </a:pP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Calibri"/>
              </a:rPr>
              <a:t>Информационная</a:t>
            </a:r>
          </a:p>
          <a:p>
            <a:pPr marL="571500" indent="-571500">
              <a:buFontTx/>
              <a:buChar char="-"/>
            </a:pP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Calibri"/>
              </a:rPr>
              <a:t>Воспитательная </a:t>
            </a:r>
          </a:p>
          <a:p>
            <a:pPr marL="571500" indent="-571500">
              <a:buFontTx/>
              <a:buChar char="-"/>
            </a:pP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Calibri"/>
              </a:rPr>
              <a:t>Исследовательская </a:t>
            </a:r>
            <a:endParaRPr lang="ru-RU" sz="4000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396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15416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03626" y="620688"/>
            <a:ext cx="70567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Подготовка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к проведению беседы</a:t>
            </a:r>
          </a:p>
          <a:p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определить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тему беседы, </a:t>
            </a: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определить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цель, </a:t>
            </a: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составить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план-конспект, </a:t>
            </a: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подобрать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наглядные пособия, </a:t>
            </a: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сформулировать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основные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    вспомогательные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вопросы, </a:t>
            </a: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-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продумать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методику ее организации и проведения (порядок включения вопросов, по каким узловым положениям необходимо сделать обобщения и выводы и т.д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0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0"/>
            <a:ext cx="6994345" cy="767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и проведению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важно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правильно формулировать и задавать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вопросы; 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содержанию и форме вопросы должны соответствовать уровню развития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обучающихся;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вопрос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задается всей группе и только после небольшой паузы для обдумывания вызывается обучающийся для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ответа;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никто из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обучающихся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может ответить на вопрос, нужно его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переформулировать;</a:t>
            </a:r>
          </a:p>
          <a:p>
            <a:pPr marL="285750" indent="-285750">
              <a:spcAft>
                <a:spcPts val="1425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успех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беседы зависит от контакта с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группой;</a:t>
            </a:r>
          </a:p>
          <a:p>
            <a:pPr marL="285750" indent="-285750">
              <a:spcAft>
                <a:spcPts val="1425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важно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следить, чтобы все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обучающиеся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принимали активное участие 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беседе;</a:t>
            </a:r>
          </a:p>
          <a:p>
            <a:pPr>
              <a:spcAft>
                <a:spcPts val="1425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каждый ответ внимательно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выслушивается;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425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правильные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ответы одобряются, ошибочные или неполные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комментируются,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уточняются;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1425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обучающемуся, который ответил неправильно, предлагается самому обнаружить неточность,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ошибку.</a:t>
            </a:r>
          </a:p>
          <a:p>
            <a:pPr marL="285750" indent="-285750">
              <a:lnSpc>
                <a:spcPct val="115000"/>
              </a:lnSpc>
              <a:spcAft>
                <a:spcPts val="1425"/>
              </a:spcAft>
              <a:buFontTx/>
              <a:buChar char="-"/>
            </a:pP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4" y="-171400"/>
            <a:ext cx="1889689" cy="251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75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4" y="-171400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9714" y="1196752"/>
            <a:ext cx="6912768" cy="4698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425"/>
              </a:spcAft>
            </a:pPr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Times New Roman"/>
              </a:rPr>
              <a:t>Способы фиксации результатов беседы </a:t>
            </a:r>
            <a:endParaRPr lang="ru-RU" sz="3600" b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425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продумываются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и готовятся заранее магнитофон,  видеозапись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(с согласия собеседника</a:t>
            </a:r>
            <a:r>
              <a:rPr lang="ru-RU" sz="2800" dirty="0">
                <a:ea typeface="Calibri"/>
                <a:cs typeface="Times New Roman"/>
              </a:rPr>
              <a:t>).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425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Можно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ввести шкалу оценок, определить ее критерии и по оценкам заносить результаты в таблицу.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328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2276872"/>
            <a:ext cx="4028256" cy="3849291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Достоинства метода беседы:</a:t>
            </a:r>
            <a:endParaRPr lang="ru-RU" sz="29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активизирует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обучающихся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;</a:t>
            </a:r>
            <a:endParaRPr lang="ru-RU" sz="20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развивает их память и речь;</a:t>
            </a:r>
            <a:endParaRPr lang="ru-RU" sz="20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делает открытыми знания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обучающихся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;</a:t>
            </a:r>
            <a:endParaRPr lang="ru-RU" sz="2000" dirty="0">
              <a:ea typeface="Calibri"/>
              <a:cs typeface="Times New Roman"/>
            </a:endParaRPr>
          </a:p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имеет большую воспитательную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силу;</a:t>
            </a:r>
            <a:endParaRPr lang="ru-RU" sz="2000" dirty="0">
              <a:ea typeface="Calibri"/>
              <a:cs typeface="Times New Roman"/>
            </a:endParaRPr>
          </a:p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является хорошим диагностическим средством.</a:t>
            </a:r>
            <a:endParaRPr lang="ru-RU" sz="2000" dirty="0"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2276871"/>
            <a:ext cx="3826768" cy="3849291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Недостатки метода беседы: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требует много времени;</a:t>
            </a:r>
            <a:endParaRPr lang="ru-RU" sz="20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содержит элемент риска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(обучающийся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может дать неправильный ответ, который воспринимается другими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обучающимися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фиксируется в их памяти);</a:t>
            </a:r>
            <a:endParaRPr lang="ru-RU" sz="20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необходим запас знаний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332656"/>
            <a:ext cx="6491064" cy="1368152"/>
          </a:xfrm>
        </p:spPr>
        <p:txBody>
          <a:bodyPr>
            <a:noAutofit/>
          </a:bodyPr>
          <a:lstStyle/>
          <a:p>
            <a:pPr lvl="0" indent="449580" algn="ctr">
              <a:spcBef>
                <a:spcPts val="0"/>
              </a:spcBef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+mn-cs"/>
              </a:rPr>
              <a:t>Достоинства и недостатки беседы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, 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как метода  педагогического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исследования.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" y="-185712"/>
            <a:ext cx="1889689" cy="251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5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68801"/>
            <a:ext cx="1889689" cy="25195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23728" y="332656"/>
            <a:ext cx="6570743" cy="7961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Какие из приведенных ниже бесед можно назвать ме­тодом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педагогического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исследования? Почему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?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Беседа  руководителя объединения с родителями о воспи­тании детей в семье.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Беседа педагога с опоздавшими на занятие  обучающимся.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Беседа с обучающимися о правилах поведения в обще­ственных местах.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Беседа педагога с обучающимися, в процессе которой выяс­няется, как они понимают правила техники безопасности.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Беседа директора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центра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мальчиком, обидевшим де­вочку.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91440" marR="91440">
              <a:spcBef>
                <a:spcPts val="750"/>
              </a:spcBef>
              <a:spcAft>
                <a:spcPts val="7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 Беседа  руководителя объединения о правах и обязаннос­тях обучающихся.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marL="95250" marR="95250">
              <a:spcBef>
                <a:spcPts val="750"/>
              </a:spcBef>
              <a:spcAft>
                <a:spcPts val="75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95250" marR="95250">
              <a:spcBef>
                <a:spcPts val="750"/>
              </a:spcBef>
              <a:spcAft>
                <a:spcPts val="750"/>
              </a:spcAft>
            </a:pP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95250" marR="95250">
              <a:spcBef>
                <a:spcPts val="750"/>
              </a:spcBef>
              <a:spcAft>
                <a:spcPts val="750"/>
              </a:spcAft>
            </a:pP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3713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</TotalTime>
  <Words>439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Достоинства и недостатки беседы,  как метода  педагогического исследования.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ЦДТ</cp:lastModifiedBy>
  <cp:revision>30</cp:revision>
  <dcterms:created xsi:type="dcterms:W3CDTF">2017-10-23T07:24:15Z</dcterms:created>
  <dcterms:modified xsi:type="dcterms:W3CDTF">2017-11-01T10:45:32Z</dcterms:modified>
</cp:coreProperties>
</file>